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298" r:id="rId30"/>
    <p:sldId id="299" r:id="rId31"/>
    <p:sldId id="300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262" r:id="rId43"/>
    <p:sldId id="260" r:id="rId44"/>
    <p:sldId id="263" r:id="rId45"/>
    <p:sldId id="296" r:id="rId46"/>
    <p:sldId id="295" r:id="rId47"/>
    <p:sldId id="261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68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4272047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66943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10793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413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3350360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5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6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677883-72D3-4DB1-AF3D-0CAF748F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</p:spTree>
    <p:extLst>
      <p:ext uri="{BB962C8B-B14F-4D97-AF65-F5344CB8AC3E}">
        <p14:creationId xmlns:p14="http://schemas.microsoft.com/office/powerpoint/2010/main" val="3467996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813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옮겨타기한</a:t>
            </a:r>
            <a:r>
              <a:rPr kumimoji="1" lang="ko-KR" altLang="en-US" sz="900" dirty="0">
                <a:latin typeface="맑은 고딕" pitchFamily="50" charset="-127"/>
              </a:rPr>
              <a:t> 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4057</Words>
  <Application>Microsoft Office PowerPoint</Application>
  <PresentationFormat>와이드스크린</PresentationFormat>
  <Paragraphs>1014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45</cp:revision>
  <dcterms:created xsi:type="dcterms:W3CDTF">2019-10-30T04:49:23Z</dcterms:created>
  <dcterms:modified xsi:type="dcterms:W3CDTF">2020-01-14T06:02:06Z</dcterms:modified>
</cp:coreProperties>
</file>